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61" r:id="rId4"/>
    <p:sldId id="260" r:id="rId5"/>
  </p:sldIdLst>
  <p:sldSz cx="9906000" cy="6858000" type="A4"/>
  <p:notesSz cx="6858000" cy="9144000"/>
  <p:embeddedFontLst>
    <p:embeddedFont>
      <p:font typeface="游ゴシック Light" panose="020B0300000000000000" pitchFamily="50" charset="-128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HGP創英角ﾎﾟｯﾌﾟ体" panose="040B0A00000000000000" pitchFamily="50" charset="-128"/>
      <p:regular r:id="rId14"/>
    </p:embeddedFont>
    <p:embeddedFont>
      <p:font typeface="UD デジタル 教科書体 NK-B" panose="02020700000000000000" pitchFamily="18" charset="-128"/>
      <p:bold r:id="rId15"/>
    </p:embeddedFont>
    <p:embeddedFont>
      <p:font typeface="游ゴシック" panose="020B04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3" autoAdjust="0"/>
  </p:normalViewPr>
  <p:slideViewPr>
    <p:cSldViewPr snapToGrid="0">
      <p:cViewPr varScale="1">
        <p:scale>
          <a:sx n="82" d="100"/>
          <a:sy n="82" d="100"/>
        </p:scale>
        <p:origin x="5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7E6-B6C6-417E-9EB4-01DC181DF9A4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13D3-531A-4E8E-AAC9-D1CC511EBB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91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3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3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2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5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E99B8-1FAC-49F2-80E7-5CAC68848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3885AA-648C-4635-87FD-E1C20D0BA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88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D236148-1F94-4336-AB52-81D5A297E501}"/>
              </a:ext>
            </a:extLst>
          </p:cNvPr>
          <p:cNvGrpSpPr/>
          <p:nvPr/>
        </p:nvGrpSpPr>
        <p:grpSpPr>
          <a:xfrm>
            <a:off x="5272636" y="2076671"/>
            <a:ext cx="4170673" cy="1352329"/>
            <a:chOff x="5264677" y="2076671"/>
            <a:chExt cx="4170673" cy="1352329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457BE04A-741C-4582-8A14-21BD25DC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5" t="22042" r="34274" b="42402"/>
            <a:stretch/>
          </p:blipFill>
          <p:spPr>
            <a:xfrm>
              <a:off x="5264677" y="2076671"/>
              <a:ext cx="1976480" cy="135232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A7C6925-0E18-4C37-A9BF-DBCE20AA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25900" r="34727" b="38543"/>
            <a:stretch/>
          </p:blipFill>
          <p:spPr>
            <a:xfrm>
              <a:off x="7458869" y="2076671"/>
              <a:ext cx="1976481" cy="1352329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FACF8D-76C5-45C1-BE32-B137E56CF869}"/>
              </a:ext>
            </a:extLst>
          </p:cNvPr>
          <p:cNvGrpSpPr/>
          <p:nvPr/>
        </p:nvGrpSpPr>
        <p:grpSpPr>
          <a:xfrm>
            <a:off x="5258923" y="4316470"/>
            <a:ext cx="4170674" cy="1352330"/>
            <a:chOff x="5264676" y="4287895"/>
            <a:chExt cx="4170674" cy="1352330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8098204-7A46-407E-B27D-AE00A355D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22649" r="39314" b="41795"/>
            <a:stretch/>
          </p:blipFill>
          <p:spPr>
            <a:xfrm>
              <a:off x="7472581" y="4287896"/>
              <a:ext cx="1962769" cy="135232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9874F6EB-21CD-4C35-B821-89E2EF51E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0" t="25222" r="38489" b="39223"/>
            <a:stretch/>
          </p:blipFill>
          <p:spPr>
            <a:xfrm>
              <a:off x="5264676" y="4287895"/>
              <a:ext cx="1976481" cy="1352330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E96F8B-6444-410F-9C11-C28984CF8DA2}"/>
              </a:ext>
            </a:extLst>
          </p:cNvPr>
          <p:cNvSpPr txBox="1"/>
          <p:nvPr/>
        </p:nvSpPr>
        <p:spPr>
          <a:xfrm>
            <a:off x="5258923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D234A9D-2ADE-46DB-9182-DA2AB3E92659}"/>
              </a:ext>
            </a:extLst>
          </p:cNvPr>
          <p:cNvSpPr txBox="1"/>
          <p:nvPr/>
        </p:nvSpPr>
        <p:spPr>
          <a:xfrm>
            <a:off x="7466828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DE4A95-446B-41BA-88A6-37AEE905DE03}"/>
              </a:ext>
            </a:extLst>
          </p:cNvPr>
          <p:cNvSpPr txBox="1"/>
          <p:nvPr/>
        </p:nvSpPr>
        <p:spPr>
          <a:xfrm>
            <a:off x="5258923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3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7B5F342-F79C-488C-BBE8-C3B9FF96A07F}"/>
              </a:ext>
            </a:extLst>
          </p:cNvPr>
          <p:cNvSpPr txBox="1"/>
          <p:nvPr/>
        </p:nvSpPr>
        <p:spPr>
          <a:xfrm>
            <a:off x="7466828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FD873B-9AB8-412C-8719-570C409D1BB5}"/>
              </a:ext>
            </a:extLst>
          </p:cNvPr>
          <p:cNvSpPr txBox="1"/>
          <p:nvPr/>
        </p:nvSpPr>
        <p:spPr>
          <a:xfrm>
            <a:off x="5133242" y="3519822"/>
            <a:ext cx="44189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オブジェクトが邪魔で進めないが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F0DA8EB-742E-4DE3-A94C-EB5B5A7D203E}"/>
              </a:ext>
            </a:extLst>
          </p:cNvPr>
          <p:cNvSpPr txBox="1"/>
          <p:nvPr/>
        </p:nvSpPr>
        <p:spPr>
          <a:xfrm>
            <a:off x="5146275" y="5957616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633107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460698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85038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362277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450322" y="5634593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3" y="3948740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51908" y="3008304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0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570242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397833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22173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299412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699580" y="4262837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87249" y="3727011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79802" y="6139732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1A5B5E8-7574-4AAA-9A47-8C7234911BE7}"/>
              </a:ext>
            </a:extLst>
          </p:cNvPr>
          <p:cNvGrpSpPr/>
          <p:nvPr/>
        </p:nvGrpSpPr>
        <p:grpSpPr>
          <a:xfrm>
            <a:off x="5468838" y="1937798"/>
            <a:ext cx="3796869" cy="1561192"/>
            <a:chOff x="5447913" y="1867808"/>
            <a:chExt cx="3796869" cy="15611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2D2464-1249-4A07-8241-E90EB8E5B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81" t="31025" r="44852" b="48506"/>
            <a:stretch/>
          </p:blipFill>
          <p:spPr>
            <a:xfrm>
              <a:off x="5447913" y="1867808"/>
              <a:ext cx="1690544" cy="1561192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A2E3BF5F-1A38-4FAE-A891-B46B73F32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98" t="34277" r="44934" b="45254"/>
            <a:stretch/>
          </p:blipFill>
          <p:spPr>
            <a:xfrm>
              <a:off x="7554238" y="1867808"/>
              <a:ext cx="1690544" cy="1561192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CC05ED2-91B6-4B3F-A449-E501A98643A1}"/>
              </a:ext>
            </a:extLst>
          </p:cNvPr>
          <p:cNvGrpSpPr/>
          <p:nvPr/>
        </p:nvGrpSpPr>
        <p:grpSpPr>
          <a:xfrm>
            <a:off x="5468838" y="4213075"/>
            <a:ext cx="3796871" cy="1581560"/>
            <a:chOff x="5447911" y="4182595"/>
            <a:chExt cx="3796871" cy="158156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120F2FF4-F21A-4CB1-A1E6-BFF69AFDE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6" t="34568" r="43766" b="44696"/>
            <a:stretch/>
          </p:blipFill>
          <p:spPr>
            <a:xfrm>
              <a:off x="5447911" y="4182595"/>
              <a:ext cx="1690546" cy="1581560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49B53B33-7829-457B-AC52-5816B97F1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99" t="33741" r="43335" b="45790"/>
            <a:stretch/>
          </p:blipFill>
          <p:spPr>
            <a:xfrm>
              <a:off x="7554238" y="4192779"/>
              <a:ext cx="1690544" cy="1561192"/>
            </a:xfrm>
            <a:prstGeom prst="rect">
              <a:avLst/>
            </a:prstGeom>
          </p:spPr>
        </p:pic>
      </p:grpSp>
      <p:sp>
        <p:nvSpPr>
          <p:cNvPr id="47" name="矢印: 右 46">
            <a:extLst>
              <a:ext uri="{FF2B5EF4-FFF2-40B4-BE49-F238E27FC236}">
                <a16:creationId xmlns:a16="http://schemas.microsoft.com/office/drawing/2014/main" id="{2601A729-9572-4C5A-85A2-E361B497DA0A}"/>
              </a:ext>
            </a:extLst>
          </p:cNvPr>
          <p:cNvSpPr/>
          <p:nvPr/>
        </p:nvSpPr>
        <p:spPr>
          <a:xfrm rot="5400000">
            <a:off x="8015641" y="3693453"/>
            <a:ext cx="809588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矢印: 右 47">
            <a:extLst>
              <a:ext uri="{FF2B5EF4-FFF2-40B4-BE49-F238E27FC236}">
                <a16:creationId xmlns:a16="http://schemas.microsoft.com/office/drawing/2014/main" id="{FE59773B-BC9D-4350-8885-143E63A537C8}"/>
              </a:ext>
            </a:extLst>
          </p:cNvPr>
          <p:cNvSpPr/>
          <p:nvPr/>
        </p:nvSpPr>
        <p:spPr>
          <a:xfrm rot="8100000">
            <a:off x="6822740" y="3635957"/>
            <a:ext cx="725342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矢印: 右 48">
            <a:extLst>
              <a:ext uri="{FF2B5EF4-FFF2-40B4-BE49-F238E27FC236}">
                <a16:creationId xmlns:a16="http://schemas.microsoft.com/office/drawing/2014/main" id="{8A4FE718-F04E-42CA-9164-F773AB280C95}"/>
              </a:ext>
            </a:extLst>
          </p:cNvPr>
          <p:cNvSpPr/>
          <p:nvPr/>
        </p:nvSpPr>
        <p:spPr>
          <a:xfrm>
            <a:off x="7198339" y="2457487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2E95C99-4D95-4DAD-A463-DC7FBE6A71AC}"/>
              </a:ext>
            </a:extLst>
          </p:cNvPr>
          <p:cNvSpPr txBox="1"/>
          <p:nvPr/>
        </p:nvSpPr>
        <p:spPr>
          <a:xfrm>
            <a:off x="5157781" y="6137105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29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様々なギミック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90496" y="3947347"/>
            <a:ext cx="3920394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1145295" y="2190407"/>
            <a:ext cx="29889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重力を切り替えて敵を倒そう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590495" y="6173038"/>
            <a:ext cx="3920395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F814550-A549-4A04-BD95-47B1E4479B37}"/>
              </a:ext>
            </a:extLst>
          </p:cNvPr>
          <p:cNvGrpSpPr/>
          <p:nvPr/>
        </p:nvGrpSpPr>
        <p:grpSpPr>
          <a:xfrm>
            <a:off x="2471972" y="2416498"/>
            <a:ext cx="2714028" cy="1934007"/>
            <a:chOff x="657536" y="2558460"/>
            <a:chExt cx="2714028" cy="193400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9C39AA-9284-4ED2-AA2B-47C32313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8347" y="2822605"/>
              <a:ext cx="1067043" cy="128299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32DFFE6-AFBC-4B27-98EF-7982DF389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5632" y="2660364"/>
              <a:ext cx="1934007" cy="1730199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4981880-6456-47CD-9EE5-677815B789EA}"/>
                </a:ext>
              </a:extLst>
            </p:cNvPr>
            <p:cNvSpPr txBox="1"/>
            <p:nvPr/>
          </p:nvSpPr>
          <p:spPr>
            <a:xfrm>
              <a:off x="1590084" y="296787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B8FA86-193D-47E4-8D18-BBBEA52E5922}"/>
              </a:ext>
            </a:extLst>
          </p:cNvPr>
          <p:cNvGrpSpPr/>
          <p:nvPr/>
        </p:nvGrpSpPr>
        <p:grpSpPr>
          <a:xfrm>
            <a:off x="2064140" y="4582459"/>
            <a:ext cx="3027957" cy="1934007"/>
            <a:chOff x="1119701" y="4733373"/>
            <a:chExt cx="3027957" cy="1934007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EAFD7C9-B86E-488D-9817-465E9195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31527" y="5058881"/>
              <a:ext cx="1067043" cy="128299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2E20672B-FBCE-40B1-8B1A-8B76E4CB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5670" y="5052416"/>
              <a:ext cx="1067043" cy="128299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014DE8F-1C90-49B4-A127-0861AA5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91079" y="5065346"/>
              <a:ext cx="1067043" cy="128299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8BE4639-E9F6-448B-BC7D-714C7A8B1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7797" y="4835277"/>
              <a:ext cx="1934007" cy="1730199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267A434-8B04-4363-8319-B755739745F2}"/>
                </a:ext>
              </a:extLst>
            </p:cNvPr>
            <p:cNvSpPr txBox="1"/>
            <p:nvPr/>
          </p:nvSpPr>
          <p:spPr>
            <a:xfrm>
              <a:off x="1958451" y="512535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33BB5C-9FC3-4100-8A45-7ED130880362}"/>
                </a:ext>
              </a:extLst>
            </p:cNvPr>
            <p:cNvSpPr txBox="1"/>
            <p:nvPr/>
          </p:nvSpPr>
          <p:spPr>
            <a:xfrm>
              <a:off x="2189875" y="5304991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200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8F8BF4D-6D0A-41F1-ADF6-0A58C5344BDA}"/>
                </a:ext>
              </a:extLst>
            </p:cNvPr>
            <p:cNvSpPr txBox="1"/>
            <p:nvPr/>
          </p:nvSpPr>
          <p:spPr>
            <a:xfrm>
              <a:off x="2366178" y="5485789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400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98359" y="4435652"/>
            <a:ext cx="30828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まとめて倒してスコアを稼げ！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敵を倒して高スコアを目指そう！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64213" y="2178605"/>
            <a:ext cx="4596348" cy="4444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36188AA-8FC9-4F52-AF99-BAC6FA231702}"/>
              </a:ext>
            </a:extLst>
          </p:cNvPr>
          <p:cNvGrpSpPr/>
          <p:nvPr/>
        </p:nvGrpSpPr>
        <p:grpSpPr>
          <a:xfrm>
            <a:off x="5243589" y="2545535"/>
            <a:ext cx="4237596" cy="1419568"/>
            <a:chOff x="5290633" y="2570945"/>
            <a:chExt cx="4237596" cy="1419568"/>
          </a:xfrm>
        </p:grpSpPr>
        <p:pic>
          <p:nvPicPr>
            <p:cNvPr id="35" name="図 34" descr="コンピューター, スクリーンショット, ラップトップ, モニ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CAF9C1D-DF99-4A65-A7C2-466038AE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49" t="15916" r="30384" b="45020"/>
            <a:stretch/>
          </p:blipFill>
          <p:spPr>
            <a:xfrm>
              <a:off x="5290633" y="2570945"/>
              <a:ext cx="2007584" cy="1419568"/>
            </a:xfrm>
            <a:prstGeom prst="rect">
              <a:avLst/>
            </a:prstGeom>
          </p:spPr>
        </p:pic>
        <p:pic>
          <p:nvPicPr>
            <p:cNvPr id="37" name="図 36" descr="スクリーンショット, コンピューター, モニター, 机 が含まれている画像&#10;&#10;自動的に生成された説明">
              <a:extLst>
                <a:ext uri="{FF2B5EF4-FFF2-40B4-BE49-F238E27FC236}">
                  <a16:creationId xmlns:a16="http://schemas.microsoft.com/office/drawing/2014/main" id="{2F04263E-4756-4F11-81D5-3BCEEC72C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27" t="23628" r="27907" b="37308"/>
            <a:stretch/>
          </p:blipFill>
          <p:spPr>
            <a:xfrm>
              <a:off x="7520645" y="2570945"/>
              <a:ext cx="2007584" cy="1419568"/>
            </a:xfrm>
            <a:prstGeom prst="rect">
              <a:avLst/>
            </a:prstGeom>
          </p:spPr>
        </p:pic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B10B1D-0DC1-4D64-BA42-84BDA7E0524E}"/>
              </a:ext>
            </a:extLst>
          </p:cNvPr>
          <p:cNvSpPr txBox="1"/>
          <p:nvPr/>
        </p:nvSpPr>
        <p:spPr>
          <a:xfrm>
            <a:off x="5343337" y="4509135"/>
            <a:ext cx="40380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空間を把握してギミックを解いていこう！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しかし、邪魔をしてくる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敵が出現するので注意が必要だ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時には敵を利用することも？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ギミックを利用してゴールへ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A4974F-AAF3-4185-8659-BFD871ED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2480848"/>
            <a:ext cx="1897186" cy="1697258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1541720" y="310383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69C066F6-D0B5-4E5B-A879-DC3940DFA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4700833"/>
            <a:ext cx="1897186" cy="1697258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5DAF09F5-3F2D-4DA8-8674-48380590D9B5}"/>
              </a:ext>
            </a:extLst>
          </p:cNvPr>
          <p:cNvSpPr/>
          <p:nvPr/>
        </p:nvSpPr>
        <p:spPr>
          <a:xfrm>
            <a:off x="1541720" y="533339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0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195</Words>
  <Application>Microsoft Office PowerPoint</Application>
  <PresentationFormat>A4 210 x 297 mm</PresentationFormat>
  <Paragraphs>43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Calibri Light</vt:lpstr>
      <vt:lpstr>HGP創英角ﾎﾟｯﾌﾟ体</vt:lpstr>
      <vt:lpstr>UD デジタル 教科書体 NK-B</vt:lpstr>
      <vt:lpstr>游ゴシック</vt:lpstr>
      <vt:lpstr>Calibri</vt:lpstr>
      <vt:lpstr>Arial</vt:lpstr>
      <vt:lpstr>游ゴシック Light</vt:lpstr>
      <vt:lpstr>Office テーマ</vt:lpstr>
      <vt:lpstr>PowerPoint プレゼンテーション</vt:lpstr>
      <vt:lpstr>PowerPoint プレゼンテーション</vt:lpstr>
      <vt:lpstr>PowerPoint プレゼンテーション</vt:lpstr>
      <vt:lpstr>様々なギミック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49</cp:revision>
  <dcterms:created xsi:type="dcterms:W3CDTF">2018-12-24T07:09:48Z</dcterms:created>
  <dcterms:modified xsi:type="dcterms:W3CDTF">2019-06-20T09:15:25Z</dcterms:modified>
</cp:coreProperties>
</file>